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11"/>
  </p:notesMasterIdLst>
  <p:sldIdLst>
    <p:sldId id="297" r:id="rId2"/>
    <p:sldId id="300" r:id="rId3"/>
    <p:sldId id="280" r:id="rId4"/>
    <p:sldId id="260" r:id="rId5"/>
    <p:sldId id="261" r:id="rId6"/>
    <p:sldId id="258" r:id="rId7"/>
    <p:sldId id="259" r:id="rId8"/>
    <p:sldId id="298" r:id="rId9"/>
    <p:sldId id="299" r:id="rId10"/>
  </p:sldIdLst>
  <p:sldSz cx="12192000" cy="6858000"/>
  <p:notesSz cx="6858000" cy="9144000"/>
  <p:embeddedFontLst>
    <p:embeddedFont>
      <p:font typeface="Consolas" panose="020B0609020204030204" pitchFamily="49" charset="0"/>
      <p:regular r:id="rId12"/>
      <p:bold r:id="rId13"/>
      <p:italic r:id="rId14"/>
      <p:boldItalic r:id="rId15"/>
    </p:embeddedFont>
    <p:embeddedFont>
      <p:font typeface="Open Sans" panose="020B060603050402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ght Mode" id="{FBAC04BA-B92C-FC47-972C-B1B4268589A5}">
          <p14:sldIdLst>
            <p14:sldId id="297"/>
            <p14:sldId id="300"/>
            <p14:sldId id="280"/>
            <p14:sldId id="260"/>
            <p14:sldId id="261"/>
            <p14:sldId id="258"/>
            <p14:sldId id="259"/>
            <p14:sldId id="298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12" autoAdjust="0"/>
    <p:restoredTop sz="97251"/>
  </p:normalViewPr>
  <p:slideViewPr>
    <p:cSldViewPr snapToGrid="0">
      <p:cViewPr varScale="1">
        <p:scale>
          <a:sx n="103" d="100"/>
          <a:sy n="103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Parenzan" userId="a83bbb23f3e251dc" providerId="LiveId" clId="{74649704-59A6-40A0-B577-218F04EE45DA}"/>
    <pc:docChg chg="undo redo custSel addSld delSld modSld sldOrd modMainMaster modSection">
      <pc:chgData name="Marco Parenzan" userId="a83bbb23f3e251dc" providerId="LiveId" clId="{74649704-59A6-40A0-B577-218F04EE45DA}" dt="2024-01-14T09:01:40.407" v="100" actId="6014"/>
      <pc:docMkLst>
        <pc:docMk/>
      </pc:docMkLst>
      <pc:sldChg chg="addSp delSp modSp mod chgLayout">
        <pc:chgData name="Marco Parenzan" userId="a83bbb23f3e251dc" providerId="LiveId" clId="{74649704-59A6-40A0-B577-218F04EE45DA}" dt="2024-01-10T23:27:51.316" v="66" actId="6264"/>
        <pc:sldMkLst>
          <pc:docMk/>
          <pc:sldMk cId="3351983227" sldId="258"/>
        </pc:sldMkLst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3351983227" sldId="258"/>
            <ac:spMk id="2" creationId="{5B2A1B5F-F2B0-4D75-617B-6F7515B3C244}"/>
          </ac:spMkLst>
        </pc:spChg>
        <pc:spChg chg="add del">
          <ac:chgData name="Marco Parenzan" userId="a83bbb23f3e251dc" providerId="LiveId" clId="{74649704-59A6-40A0-B577-218F04EE45DA}" dt="2024-01-10T23:27:51.316" v="66" actId="6264"/>
          <ac:spMkLst>
            <pc:docMk/>
            <pc:sldMk cId="3351983227" sldId="258"/>
            <ac:spMk id="3" creationId="{4A761EA3-8892-1A18-0093-B4B79F737056}"/>
          </ac:spMkLst>
        </pc:spChg>
        <pc:spChg chg="mod ord">
          <ac:chgData name="Marco Parenzan" userId="a83bbb23f3e251dc" providerId="LiveId" clId="{74649704-59A6-40A0-B577-218F04EE45DA}" dt="2024-01-10T23:27:51.316" v="66" actId="6264"/>
          <ac:spMkLst>
            <pc:docMk/>
            <pc:sldMk cId="3351983227" sldId="258"/>
            <ac:spMk id="4" creationId="{CADD991E-767D-FE4B-82AD-96DD0E4D1BDA}"/>
          </ac:spMkLst>
        </pc:spChg>
        <pc:spChg chg="add del mod ord">
          <ac:chgData name="Marco Parenzan" userId="a83bbb23f3e251dc" providerId="LiveId" clId="{74649704-59A6-40A0-B577-218F04EE45DA}" dt="2024-01-10T23:27:51.316" v="66" actId="6264"/>
          <ac:spMkLst>
            <pc:docMk/>
            <pc:sldMk cId="3351983227" sldId="258"/>
            <ac:spMk id="5" creationId="{2F97A3CF-476F-6F75-2D87-38793C546A77}"/>
          </ac:spMkLst>
        </pc:spChg>
      </pc:sldChg>
      <pc:sldChg chg="addSp delSp modSp mod chgLayout">
        <pc:chgData name="Marco Parenzan" userId="a83bbb23f3e251dc" providerId="LiveId" clId="{74649704-59A6-40A0-B577-218F04EE45DA}" dt="2024-01-10T23:27:51.316" v="66" actId="6264"/>
        <pc:sldMkLst>
          <pc:docMk/>
          <pc:sldMk cId="1561872712" sldId="259"/>
        </pc:sldMkLst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1561872712" sldId="259"/>
            <ac:spMk id="2" creationId="{9121F7DF-FAEF-0D9B-43F7-477583CC996F}"/>
          </ac:spMkLst>
        </pc:spChg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1561872712" sldId="259"/>
            <ac:spMk id="3" creationId="{1E89A141-2428-7AAF-9461-723BFA4D35E4}"/>
          </ac:spMkLst>
        </pc:spChg>
        <pc:spChg chg="mod ord">
          <ac:chgData name="Marco Parenzan" userId="a83bbb23f3e251dc" providerId="LiveId" clId="{74649704-59A6-40A0-B577-218F04EE45DA}" dt="2024-01-10T23:27:51.316" v="66" actId="6264"/>
          <ac:spMkLst>
            <pc:docMk/>
            <pc:sldMk cId="1561872712" sldId="259"/>
            <ac:spMk id="5" creationId="{058AD5E0-0C61-DD4A-B5A5-A197677F4E31}"/>
          </ac:spMkLst>
        </pc:spChg>
        <pc:spChg chg="mod ord">
          <ac:chgData name="Marco Parenzan" userId="a83bbb23f3e251dc" providerId="LiveId" clId="{74649704-59A6-40A0-B577-218F04EE45DA}" dt="2024-01-10T23:27:51.316" v="66" actId="6264"/>
          <ac:spMkLst>
            <pc:docMk/>
            <pc:sldMk cId="1561872712" sldId="259"/>
            <ac:spMk id="6" creationId="{FDB6D46C-914E-ED4A-BF28-8900AF0ED6B7}"/>
          </ac:spMkLst>
        </pc:spChg>
      </pc:sldChg>
      <pc:sldChg chg="addSp delSp modSp mod chgLayout">
        <pc:chgData name="Marco Parenzan" userId="a83bbb23f3e251dc" providerId="LiveId" clId="{74649704-59A6-40A0-B577-218F04EE45DA}" dt="2024-01-10T23:27:51.316" v="66" actId="6264"/>
        <pc:sldMkLst>
          <pc:docMk/>
          <pc:sldMk cId="1108877457" sldId="260"/>
        </pc:sldMkLst>
        <pc:spChg chg="mod ord">
          <ac:chgData name="Marco Parenzan" userId="a83bbb23f3e251dc" providerId="LiveId" clId="{74649704-59A6-40A0-B577-218F04EE45DA}" dt="2024-01-10T23:27:51.316" v="66" actId="6264"/>
          <ac:spMkLst>
            <pc:docMk/>
            <pc:sldMk cId="1108877457" sldId="260"/>
            <ac:spMk id="2" creationId="{5B5BBB90-B9FF-ED4A-9587-76C518C2BC9E}"/>
          </ac:spMkLst>
        </pc:spChg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1108877457" sldId="260"/>
            <ac:spMk id="3" creationId="{AC7B006C-8391-6197-DA8F-07D8F82E21DF}"/>
          </ac:spMkLst>
        </pc:spChg>
        <pc:spChg chg="add del mod ord">
          <ac:chgData name="Marco Parenzan" userId="a83bbb23f3e251dc" providerId="LiveId" clId="{74649704-59A6-40A0-B577-218F04EE45DA}" dt="2024-01-10T23:27:51.316" v="66" actId="6264"/>
          <ac:spMkLst>
            <pc:docMk/>
            <pc:sldMk cId="1108877457" sldId="260"/>
            <ac:spMk id="4" creationId="{F5579FF3-99E1-84FA-7AF4-F9216C1D5B0D}"/>
          </ac:spMkLst>
        </pc:spChg>
        <pc:spChg chg="add del">
          <ac:chgData name="Marco Parenzan" userId="a83bbb23f3e251dc" providerId="LiveId" clId="{74649704-59A6-40A0-B577-218F04EE45DA}" dt="2024-01-10T23:27:51.316" v="66" actId="6264"/>
          <ac:spMkLst>
            <pc:docMk/>
            <pc:sldMk cId="1108877457" sldId="260"/>
            <ac:spMk id="5" creationId="{8C39278E-FE3D-1D1D-C0A7-8923432FEB77}"/>
          </ac:spMkLst>
        </pc:spChg>
      </pc:sldChg>
      <pc:sldChg chg="addSp delSp modSp mod chgLayout">
        <pc:chgData name="Marco Parenzan" userId="a83bbb23f3e251dc" providerId="LiveId" clId="{74649704-59A6-40A0-B577-218F04EE45DA}" dt="2024-01-10T23:27:51.316" v="66" actId="6264"/>
        <pc:sldMkLst>
          <pc:docMk/>
          <pc:sldMk cId="2668488753" sldId="261"/>
        </pc:sldMkLst>
        <pc:spChg chg="mod ord">
          <ac:chgData name="Marco Parenzan" userId="a83bbb23f3e251dc" providerId="LiveId" clId="{74649704-59A6-40A0-B577-218F04EE45DA}" dt="2024-01-10T23:27:51.316" v="66" actId="6264"/>
          <ac:spMkLst>
            <pc:docMk/>
            <pc:sldMk cId="2668488753" sldId="261"/>
            <ac:spMk id="2" creationId="{7F99603A-AA13-4A49-9230-4688AE2E862B}"/>
          </ac:spMkLst>
        </pc:spChg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2668488753" sldId="261"/>
            <ac:spMk id="3" creationId="{B6E6C63C-156D-2288-0115-FA3A532B1F04}"/>
          </ac:spMkLst>
        </pc:spChg>
        <pc:spChg chg="add del mod ord">
          <ac:chgData name="Marco Parenzan" userId="a83bbb23f3e251dc" providerId="LiveId" clId="{74649704-59A6-40A0-B577-218F04EE45DA}" dt="2024-01-10T23:27:51.316" v="66" actId="6264"/>
          <ac:spMkLst>
            <pc:docMk/>
            <pc:sldMk cId="2668488753" sldId="261"/>
            <ac:spMk id="4" creationId="{61119A2A-6422-2F4E-7DFE-F3FFB0E9B2F9}"/>
          </ac:spMkLst>
        </pc:spChg>
        <pc:spChg chg="add del mod ord">
          <ac:chgData name="Marco Parenzan" userId="a83bbb23f3e251dc" providerId="LiveId" clId="{74649704-59A6-40A0-B577-218F04EE45DA}" dt="2024-01-10T23:27:51.316" v="66" actId="6264"/>
          <ac:spMkLst>
            <pc:docMk/>
            <pc:sldMk cId="2668488753" sldId="261"/>
            <ac:spMk id="5" creationId="{A044A496-6BC9-66CE-CFFB-22E2AC281706}"/>
          </ac:spMkLst>
        </pc:spChg>
        <pc:spChg chg="add del">
          <ac:chgData name="Marco Parenzan" userId="a83bbb23f3e251dc" providerId="LiveId" clId="{74649704-59A6-40A0-B577-218F04EE45DA}" dt="2024-01-10T23:27:51.316" v="66" actId="6264"/>
          <ac:spMkLst>
            <pc:docMk/>
            <pc:sldMk cId="2668488753" sldId="261"/>
            <ac:spMk id="6" creationId="{E06105EF-0D74-B130-645D-44D4173D4871}"/>
          </ac:spMkLst>
        </pc:spChg>
        <pc:spChg chg="add del">
          <ac:chgData name="Marco Parenzan" userId="a83bbb23f3e251dc" providerId="LiveId" clId="{74649704-59A6-40A0-B577-218F04EE45DA}" dt="2024-01-10T23:27:51.316" v="66" actId="6264"/>
          <ac:spMkLst>
            <pc:docMk/>
            <pc:sldMk cId="2668488753" sldId="261"/>
            <ac:spMk id="7" creationId="{F5B20CE2-2651-81BE-EEA8-8B63E5846157}"/>
          </ac:spMkLst>
        </pc:spChg>
      </pc:sldChg>
      <pc:sldChg chg="add del">
        <pc:chgData name="Marco Parenzan" userId="a83bbb23f3e251dc" providerId="LiveId" clId="{74649704-59A6-40A0-B577-218F04EE45DA}" dt="2024-01-10T23:21:44.789" v="1"/>
        <pc:sldMkLst>
          <pc:docMk/>
          <pc:sldMk cId="448018491" sldId="265"/>
        </pc:sldMkLst>
      </pc:sldChg>
      <pc:sldChg chg="add del">
        <pc:chgData name="Marco Parenzan" userId="a83bbb23f3e251dc" providerId="LiveId" clId="{74649704-59A6-40A0-B577-218F04EE45DA}" dt="2024-01-10T23:21:44.789" v="1"/>
        <pc:sldMkLst>
          <pc:docMk/>
          <pc:sldMk cId="3317753286" sldId="266"/>
        </pc:sldMkLst>
      </pc:sldChg>
      <pc:sldChg chg="addSp delSp modSp mod chgLayout">
        <pc:chgData name="Marco Parenzan" userId="a83bbb23f3e251dc" providerId="LiveId" clId="{74649704-59A6-40A0-B577-218F04EE45DA}" dt="2024-01-10T23:27:51.316" v="66" actId="6264"/>
        <pc:sldMkLst>
          <pc:docMk/>
          <pc:sldMk cId="3127784773" sldId="280"/>
        </pc:sldMkLst>
        <pc:spChg chg="mod ord">
          <ac:chgData name="Marco Parenzan" userId="a83bbb23f3e251dc" providerId="LiveId" clId="{74649704-59A6-40A0-B577-218F04EE45DA}" dt="2024-01-10T23:27:51.316" v="66" actId="6264"/>
          <ac:spMkLst>
            <pc:docMk/>
            <pc:sldMk cId="3127784773" sldId="280"/>
            <ac:spMk id="2" creationId="{2BBC5279-2990-3421-1E16-3202EAD8691E}"/>
          </ac:spMkLst>
        </pc:spChg>
        <pc:spChg chg="mod ord">
          <ac:chgData name="Marco Parenzan" userId="a83bbb23f3e251dc" providerId="LiveId" clId="{74649704-59A6-40A0-B577-218F04EE45DA}" dt="2024-01-10T23:27:51.316" v="66" actId="6264"/>
          <ac:spMkLst>
            <pc:docMk/>
            <pc:sldMk cId="3127784773" sldId="280"/>
            <ac:spMk id="3" creationId="{A15964E6-E7D3-8296-BCB1-3E50CA18CCC5}"/>
          </ac:spMkLst>
        </pc:spChg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3127784773" sldId="280"/>
            <ac:spMk id="4" creationId="{BD6240CF-C16B-24F8-94B6-656D5D8825D6}"/>
          </ac:spMkLst>
        </pc:spChg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3127784773" sldId="280"/>
            <ac:spMk id="5" creationId="{C2FF4E0A-A0D7-8EC9-FDA6-80EB3A48F025}"/>
          </ac:spMkLst>
        </pc:spChg>
      </pc:sldChg>
      <pc:sldChg chg="del">
        <pc:chgData name="Marco Parenzan" userId="a83bbb23f3e251dc" providerId="LiveId" clId="{74649704-59A6-40A0-B577-218F04EE45DA}" dt="2024-01-10T23:23:53.171" v="8" actId="47"/>
        <pc:sldMkLst>
          <pc:docMk/>
          <pc:sldMk cId="2018455175" sldId="281"/>
        </pc:sldMkLst>
      </pc:sldChg>
      <pc:sldChg chg="del">
        <pc:chgData name="Marco Parenzan" userId="a83bbb23f3e251dc" providerId="LiveId" clId="{74649704-59A6-40A0-B577-218F04EE45DA}" dt="2024-01-10T23:23:40.708" v="7" actId="47"/>
        <pc:sldMkLst>
          <pc:docMk/>
          <pc:sldMk cId="121869812" sldId="289"/>
        </pc:sldMkLst>
      </pc:sldChg>
      <pc:sldChg chg="add del">
        <pc:chgData name="Marco Parenzan" userId="a83bbb23f3e251dc" providerId="LiveId" clId="{74649704-59A6-40A0-B577-218F04EE45DA}" dt="2024-01-10T23:27:50.613" v="63" actId="47"/>
        <pc:sldMkLst>
          <pc:docMk/>
          <pc:sldMk cId="1023071940" sldId="292"/>
        </pc:sldMkLst>
      </pc:sldChg>
      <pc:sldChg chg="del">
        <pc:chgData name="Marco Parenzan" userId="a83bbb23f3e251dc" providerId="LiveId" clId="{74649704-59A6-40A0-B577-218F04EE45DA}" dt="2024-01-10T23:24:35.927" v="16" actId="47"/>
        <pc:sldMkLst>
          <pc:docMk/>
          <pc:sldMk cId="2919931578" sldId="296"/>
        </pc:sldMkLst>
      </pc:sldChg>
      <pc:sldChg chg="mod chgLayout">
        <pc:chgData name="Marco Parenzan" userId="a83bbb23f3e251dc" providerId="LiveId" clId="{74649704-59A6-40A0-B577-218F04EE45DA}" dt="2024-01-10T23:26:14.467" v="31" actId="6264"/>
        <pc:sldMkLst>
          <pc:docMk/>
          <pc:sldMk cId="3226443285" sldId="297"/>
        </pc:sldMkLst>
      </pc:sldChg>
      <pc:sldChg chg="addSp delSp modSp mod ord modClrScheme addAnim delAnim chgLayout">
        <pc:chgData name="Marco Parenzan" userId="a83bbb23f3e251dc" providerId="LiveId" clId="{74649704-59A6-40A0-B577-218F04EE45DA}" dt="2024-01-10T23:27:51.660" v="74" actId="700"/>
        <pc:sldMkLst>
          <pc:docMk/>
          <pc:sldMk cId="1794320312" sldId="298"/>
        </pc:sldMkLst>
        <pc:spChg chg="mod ord">
          <ac:chgData name="Marco Parenzan" userId="a83bbb23f3e251dc" providerId="LiveId" clId="{74649704-59A6-40A0-B577-218F04EE45DA}" dt="2024-01-10T23:27:51.660" v="74" actId="700"/>
          <ac:spMkLst>
            <pc:docMk/>
            <pc:sldMk cId="1794320312" sldId="298"/>
            <ac:spMk id="2" creationId="{9F83A9DB-38EB-57FE-C100-3EB918E10C8A}"/>
          </ac:spMkLst>
        </pc:spChg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1794320312" sldId="298"/>
            <ac:spMk id="3" creationId="{BBD4B53C-7C19-BB06-B1BF-21F912B87BAD}"/>
          </ac:spMkLst>
        </pc:spChg>
        <pc:spChg chg="mod ord">
          <ac:chgData name="Marco Parenzan" userId="a83bbb23f3e251dc" providerId="LiveId" clId="{74649704-59A6-40A0-B577-218F04EE45DA}" dt="2024-01-10T23:27:51.660" v="74" actId="700"/>
          <ac:spMkLst>
            <pc:docMk/>
            <pc:sldMk cId="1794320312" sldId="298"/>
            <ac:spMk id="4" creationId="{42289DC5-BCF7-775E-BC2C-083414B6E35C}"/>
          </ac:spMkLst>
        </pc:spChg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1794320312" sldId="298"/>
            <ac:spMk id="7" creationId="{417FA4C0-E80D-E135-D40C-61A2CF671E5D}"/>
          </ac:spMkLst>
        </pc:spChg>
        <pc:picChg chg="add del">
          <ac:chgData name="Marco Parenzan" userId="a83bbb23f3e251dc" providerId="LiveId" clId="{74649704-59A6-40A0-B577-218F04EE45DA}" dt="2024-01-10T23:27:51.567" v="72" actId="478"/>
          <ac:picMkLst>
            <pc:docMk/>
            <pc:sldMk cId="1794320312" sldId="298"/>
            <ac:picMk id="5" creationId="{4BD5B29B-D37A-0F55-E5FF-791D5010459C}"/>
          </ac:picMkLst>
        </pc:picChg>
        <pc:picChg chg="add del">
          <ac:chgData name="Marco Parenzan" userId="a83bbb23f3e251dc" providerId="LiveId" clId="{74649704-59A6-40A0-B577-218F04EE45DA}" dt="2024-01-10T23:27:51.567" v="72" actId="478"/>
          <ac:picMkLst>
            <pc:docMk/>
            <pc:sldMk cId="1794320312" sldId="298"/>
            <ac:picMk id="6" creationId="{8FB7AE80-78AF-AD6F-83B6-69E8BE69C15B}"/>
          </ac:picMkLst>
        </pc:picChg>
      </pc:sldChg>
      <pc:sldChg chg="addSp delSp modSp mod chgLayout">
        <pc:chgData name="Marco Parenzan" userId="a83bbb23f3e251dc" providerId="LiveId" clId="{74649704-59A6-40A0-B577-218F04EE45DA}" dt="2024-01-10T23:27:51.316" v="66" actId="6264"/>
        <pc:sldMkLst>
          <pc:docMk/>
          <pc:sldMk cId="1767585408" sldId="299"/>
        </pc:sldMkLst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1767585408" sldId="299"/>
            <ac:spMk id="2" creationId="{AC8939C2-5EE3-3099-C1EA-B8952CD091C1}"/>
          </ac:spMkLst>
        </pc:spChg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1767585408" sldId="299"/>
            <ac:spMk id="3" creationId="{6135F681-38C7-D06E-621C-FC9101CFBA58}"/>
          </ac:spMkLst>
        </pc:spChg>
        <pc:spChg chg="mod ord">
          <ac:chgData name="Marco Parenzan" userId="a83bbb23f3e251dc" providerId="LiveId" clId="{74649704-59A6-40A0-B577-218F04EE45DA}" dt="2024-01-10T23:27:51.316" v="66" actId="6264"/>
          <ac:spMkLst>
            <pc:docMk/>
            <pc:sldMk cId="1767585408" sldId="299"/>
            <ac:spMk id="4" creationId="{124E69F3-9071-D873-3526-EDE18B33DB02}"/>
          </ac:spMkLst>
        </pc:spChg>
        <pc:spChg chg="mod ord">
          <ac:chgData name="Marco Parenzan" userId="a83bbb23f3e251dc" providerId="LiveId" clId="{74649704-59A6-40A0-B577-218F04EE45DA}" dt="2024-01-10T23:27:51.316" v="66" actId="6264"/>
          <ac:spMkLst>
            <pc:docMk/>
            <pc:sldMk cId="1767585408" sldId="299"/>
            <ac:spMk id="5" creationId="{D8C06A88-37EE-409B-3935-3F6C4FE1C198}"/>
          </ac:spMkLst>
        </pc:spChg>
      </pc:sldChg>
      <pc:sldChg chg="addSp modSp new mod modClrScheme chgLayout">
        <pc:chgData name="Marco Parenzan" userId="a83bbb23f3e251dc" providerId="LiveId" clId="{74649704-59A6-40A0-B577-218F04EE45DA}" dt="2024-01-14T09:01:26.232" v="99" actId="700"/>
        <pc:sldMkLst>
          <pc:docMk/>
          <pc:sldMk cId="399202446" sldId="300"/>
        </pc:sldMkLst>
        <pc:spChg chg="add mod">
          <ac:chgData name="Marco Parenzan" userId="a83bbb23f3e251dc" providerId="LiveId" clId="{74649704-59A6-40A0-B577-218F04EE45DA}" dt="2024-01-14T09:01:26.232" v="99" actId="700"/>
          <ac:spMkLst>
            <pc:docMk/>
            <pc:sldMk cId="399202446" sldId="300"/>
            <ac:spMk id="2" creationId="{80115402-9C1D-02DA-CBEC-BEC12EE72EB4}"/>
          </ac:spMkLst>
        </pc:spChg>
      </pc:sldChg>
      <pc:sldMasterChg chg="addSldLayout delSldLayout modSldLayout">
        <pc:chgData name="Marco Parenzan" userId="a83bbb23f3e251dc" providerId="LiveId" clId="{74649704-59A6-40A0-B577-218F04EE45DA}" dt="2024-01-14T09:01:40.407" v="100" actId="6014"/>
        <pc:sldMasterMkLst>
          <pc:docMk/>
          <pc:sldMasterMk cId="658044255" sldId="2147483661"/>
        </pc:sldMasterMkLst>
        <pc:sldLayoutChg chg="del">
          <pc:chgData name="Marco Parenzan" userId="a83bbb23f3e251dc" providerId="LiveId" clId="{74649704-59A6-40A0-B577-218F04EE45DA}" dt="2024-01-10T23:23:30.282" v="6" actId="2696"/>
          <pc:sldLayoutMkLst>
            <pc:docMk/>
            <pc:sldMasterMk cId="658044255" sldId="2147483661"/>
            <pc:sldLayoutMk cId="472579377" sldId="2147483666"/>
          </pc:sldLayoutMkLst>
        </pc:sldLayoutChg>
        <pc:sldLayoutChg chg="del">
          <pc:chgData name="Marco Parenzan" userId="a83bbb23f3e251dc" providerId="LiveId" clId="{74649704-59A6-40A0-B577-218F04EE45DA}" dt="2024-01-10T23:23:27.766" v="5" actId="2696"/>
          <pc:sldLayoutMkLst>
            <pc:docMk/>
            <pc:sldMasterMk cId="658044255" sldId="2147483661"/>
            <pc:sldLayoutMk cId="2714247654" sldId="2147483668"/>
          </pc:sldLayoutMkLst>
        </pc:sldLayoutChg>
        <pc:sldLayoutChg chg="del">
          <pc:chgData name="Marco Parenzan" userId="a83bbb23f3e251dc" providerId="LiveId" clId="{74649704-59A6-40A0-B577-218F04EE45DA}" dt="2024-01-10T23:23:26.624" v="4" actId="2696"/>
          <pc:sldLayoutMkLst>
            <pc:docMk/>
            <pc:sldMasterMk cId="658044255" sldId="2147483661"/>
            <pc:sldLayoutMk cId="613562382" sldId="2147483669"/>
          </pc:sldLayoutMkLst>
        </pc:sldLayoutChg>
        <pc:sldLayoutChg chg="del">
          <pc:chgData name="Marco Parenzan" userId="a83bbb23f3e251dc" providerId="LiveId" clId="{74649704-59A6-40A0-B577-218F04EE45DA}" dt="2024-01-10T23:23:18.904" v="3" actId="2696"/>
          <pc:sldLayoutMkLst>
            <pc:docMk/>
            <pc:sldMasterMk cId="658044255" sldId="2147483661"/>
            <pc:sldLayoutMk cId="2565350017" sldId="2147483672"/>
          </pc:sldLayoutMkLst>
        </pc:sldLayoutChg>
        <pc:sldLayoutChg chg="del">
          <pc:chgData name="Marco Parenzan" userId="a83bbb23f3e251dc" providerId="LiveId" clId="{74649704-59A6-40A0-B577-218F04EE45DA}" dt="2024-01-10T23:23:18.459" v="2" actId="2696"/>
          <pc:sldLayoutMkLst>
            <pc:docMk/>
            <pc:sldMasterMk cId="658044255" sldId="2147483661"/>
            <pc:sldLayoutMk cId="3464349985" sldId="2147483673"/>
          </pc:sldLayoutMkLst>
        </pc:sldLayoutChg>
        <pc:sldLayoutChg chg="addSp modSp">
          <pc:chgData name="Marco Parenzan" userId="a83bbb23f3e251dc" providerId="LiveId" clId="{74649704-59A6-40A0-B577-218F04EE45DA}" dt="2024-01-10T23:25:58.642" v="28"/>
          <pc:sldLayoutMkLst>
            <pc:docMk/>
            <pc:sldMasterMk cId="658044255" sldId="2147483661"/>
            <pc:sldLayoutMk cId="3339475363" sldId="2147483675"/>
          </pc:sldLayoutMkLst>
          <pc:picChg chg="add mod">
            <ac:chgData name="Marco Parenzan" userId="a83bbb23f3e251dc" providerId="LiveId" clId="{74649704-59A6-40A0-B577-218F04EE45DA}" dt="2024-01-10T23:25:58.642" v="28"/>
            <ac:picMkLst>
              <pc:docMk/>
              <pc:sldMasterMk cId="658044255" sldId="2147483661"/>
              <pc:sldLayoutMk cId="3339475363" sldId="2147483675"/>
              <ac:picMk id="2" creationId="{A5B78B17-A35E-C799-7EEF-296DA501C3FA}"/>
            </ac:picMkLst>
          </pc:picChg>
        </pc:sldLayoutChg>
        <pc:sldLayoutChg chg="addSp modSp">
          <pc:chgData name="Marco Parenzan" userId="a83bbb23f3e251dc" providerId="LiveId" clId="{74649704-59A6-40A0-B577-218F04EE45DA}" dt="2024-01-10T23:26:00.081" v="29"/>
          <pc:sldLayoutMkLst>
            <pc:docMk/>
            <pc:sldMasterMk cId="658044255" sldId="2147483661"/>
            <pc:sldLayoutMk cId="682840589" sldId="2147483676"/>
          </pc:sldLayoutMkLst>
          <pc:picChg chg="add mod">
            <ac:chgData name="Marco Parenzan" userId="a83bbb23f3e251dc" providerId="LiveId" clId="{74649704-59A6-40A0-B577-218F04EE45DA}" dt="2024-01-10T23:26:00.081" v="29"/>
            <ac:picMkLst>
              <pc:docMk/>
              <pc:sldMasterMk cId="658044255" sldId="2147483661"/>
              <pc:sldLayoutMk cId="682840589" sldId="2147483676"/>
              <ac:picMk id="2" creationId="{81DE2381-8651-A898-1276-99867825BC13}"/>
            </ac:picMkLst>
          </pc:picChg>
        </pc:sldLayoutChg>
        <pc:sldLayoutChg chg="addSp modSp">
          <pc:chgData name="Marco Parenzan" userId="a83bbb23f3e251dc" providerId="LiveId" clId="{74649704-59A6-40A0-B577-218F04EE45DA}" dt="2024-01-10T23:26:00.926" v="30"/>
          <pc:sldLayoutMkLst>
            <pc:docMk/>
            <pc:sldMasterMk cId="658044255" sldId="2147483661"/>
            <pc:sldLayoutMk cId="1379800944" sldId="2147483677"/>
          </pc:sldLayoutMkLst>
          <pc:picChg chg="add mod">
            <ac:chgData name="Marco Parenzan" userId="a83bbb23f3e251dc" providerId="LiveId" clId="{74649704-59A6-40A0-B577-218F04EE45DA}" dt="2024-01-10T23:26:00.926" v="30"/>
            <ac:picMkLst>
              <pc:docMk/>
              <pc:sldMasterMk cId="658044255" sldId="2147483661"/>
              <pc:sldLayoutMk cId="1379800944" sldId="2147483677"/>
              <ac:picMk id="2" creationId="{752A27C9-7E45-B4FB-7AC0-39902ECCB154}"/>
            </ac:picMkLst>
          </pc:picChg>
        </pc:sldLayoutChg>
        <pc:sldLayoutChg chg="add del">
          <pc:chgData name="Marco Parenzan" userId="a83bbb23f3e251dc" providerId="LiveId" clId="{74649704-59A6-40A0-B577-218F04EE45DA}" dt="2024-01-10T23:27:51.254" v="64" actId="2696"/>
          <pc:sldLayoutMkLst>
            <pc:docMk/>
            <pc:sldMasterMk cId="658044255" sldId="2147483661"/>
            <pc:sldLayoutMk cId="2727259210" sldId="2147483678"/>
          </pc:sldLayoutMkLst>
        </pc:sldLayoutChg>
        <pc:sldLayoutChg chg="addSp modSp mod">
          <pc:chgData name="Marco Parenzan" userId="a83bbb23f3e251dc" providerId="LiveId" clId="{74649704-59A6-40A0-B577-218F04EE45DA}" dt="2024-01-10T23:24:52.156" v="20" actId="1076"/>
          <pc:sldLayoutMkLst>
            <pc:docMk/>
            <pc:sldMasterMk cId="658044255" sldId="2147483661"/>
            <pc:sldLayoutMk cId="4220574958" sldId="2147483679"/>
          </pc:sldLayoutMkLst>
          <pc:picChg chg="add mod">
            <ac:chgData name="Marco Parenzan" userId="a83bbb23f3e251dc" providerId="LiveId" clId="{74649704-59A6-40A0-B577-218F04EE45DA}" dt="2024-01-10T23:24:52.156" v="20" actId="1076"/>
            <ac:picMkLst>
              <pc:docMk/>
              <pc:sldMasterMk cId="658044255" sldId="2147483661"/>
              <pc:sldLayoutMk cId="4220574958" sldId="2147483679"/>
              <ac:picMk id="6" creationId="{0B16D5D0-0CD5-2429-502E-9B08459EB081}"/>
            </ac:picMkLst>
          </pc:picChg>
        </pc:sldLayoutChg>
        <pc:sldLayoutChg chg="addSp modSp">
          <pc:chgData name="Marco Parenzan" userId="a83bbb23f3e251dc" providerId="LiveId" clId="{74649704-59A6-40A0-B577-218F04EE45DA}" dt="2024-01-10T23:24:58.269" v="22"/>
          <pc:sldLayoutMkLst>
            <pc:docMk/>
            <pc:sldMasterMk cId="658044255" sldId="2147483661"/>
            <pc:sldLayoutMk cId="3968414722" sldId="2147483680"/>
          </pc:sldLayoutMkLst>
          <pc:picChg chg="add mod">
            <ac:chgData name="Marco Parenzan" userId="a83bbb23f3e251dc" providerId="LiveId" clId="{74649704-59A6-40A0-B577-218F04EE45DA}" dt="2024-01-10T23:24:58.269" v="22"/>
            <ac:picMkLst>
              <pc:docMk/>
              <pc:sldMasterMk cId="658044255" sldId="2147483661"/>
              <pc:sldLayoutMk cId="3968414722" sldId="2147483680"/>
              <ac:picMk id="4" creationId="{1B4A511A-B9FB-697E-DC2D-7192C446966C}"/>
            </ac:picMkLst>
          </pc:picChg>
        </pc:sldLayoutChg>
        <pc:sldLayoutChg chg="addSp modSp add del">
          <pc:chgData name="Marco Parenzan" userId="a83bbb23f3e251dc" providerId="LiveId" clId="{74649704-59A6-40A0-B577-218F04EE45DA}" dt="2024-01-10T23:27:50.582" v="62" actId="2696"/>
          <pc:sldLayoutMkLst>
            <pc:docMk/>
            <pc:sldMasterMk cId="658044255" sldId="2147483661"/>
            <pc:sldLayoutMk cId="3241515798" sldId="2147483681"/>
          </pc:sldLayoutMkLst>
          <pc:picChg chg="add mod">
            <ac:chgData name="Marco Parenzan" userId="a83bbb23f3e251dc" providerId="LiveId" clId="{74649704-59A6-40A0-B577-218F04EE45DA}" dt="2024-01-10T23:24:59.083" v="23"/>
            <ac:picMkLst>
              <pc:docMk/>
              <pc:sldMasterMk cId="658044255" sldId="2147483661"/>
              <pc:sldLayoutMk cId="3241515798" sldId="2147483681"/>
              <ac:picMk id="4" creationId="{891EFE3F-A954-9D60-9829-C583A327C3A4}"/>
            </ac:picMkLst>
          </pc:picChg>
        </pc:sldLayoutChg>
        <pc:sldLayoutChg chg="add del">
          <pc:chgData name="Marco Parenzan" userId="a83bbb23f3e251dc" providerId="LiveId" clId="{74649704-59A6-40A0-B577-218F04EE45DA}" dt="2024-01-10T23:27:51.270" v="65" actId="2696"/>
          <pc:sldLayoutMkLst>
            <pc:docMk/>
            <pc:sldMasterMk cId="658044255" sldId="2147483661"/>
            <pc:sldLayoutMk cId="3208961420" sldId="2147483698"/>
          </pc:sldLayoutMkLst>
        </pc:sldLayoutChg>
        <pc:sldLayoutChg chg="addSp modSp mod">
          <pc:chgData name="Marco Parenzan" userId="a83bbb23f3e251dc" providerId="LiveId" clId="{74649704-59A6-40A0-B577-218F04EE45DA}" dt="2024-01-10T23:24:25.437" v="15" actId="20577"/>
          <pc:sldLayoutMkLst>
            <pc:docMk/>
            <pc:sldMasterMk cId="658044255" sldId="2147483661"/>
            <pc:sldLayoutMk cId="4213497921" sldId="2147483699"/>
          </pc:sldLayoutMkLst>
          <pc:spChg chg="mod">
            <ac:chgData name="Marco Parenzan" userId="a83bbb23f3e251dc" providerId="LiveId" clId="{74649704-59A6-40A0-B577-218F04EE45DA}" dt="2024-01-10T23:24:25.437" v="15" actId="20577"/>
            <ac:spMkLst>
              <pc:docMk/>
              <pc:sldMasterMk cId="658044255" sldId="2147483661"/>
              <pc:sldLayoutMk cId="4213497921" sldId="2147483699"/>
              <ac:spMk id="4" creationId="{8146C58A-A661-6D25-245D-ADBE6B2DD507}"/>
            </ac:spMkLst>
          </pc:spChg>
          <pc:picChg chg="add mod">
            <ac:chgData name="Marco Parenzan" userId="a83bbb23f3e251dc" providerId="LiveId" clId="{74649704-59A6-40A0-B577-218F04EE45DA}" dt="2024-01-10T23:24:20.790" v="10" actId="1076"/>
            <ac:picMkLst>
              <pc:docMk/>
              <pc:sldMasterMk cId="658044255" sldId="2147483661"/>
              <pc:sldLayoutMk cId="4213497921" sldId="2147483699"/>
              <ac:picMk id="2" creationId="{E619D582-BF50-35F4-A877-88AEF2E8306F}"/>
            </ac:picMkLst>
          </pc:picChg>
        </pc:sldLayoutChg>
        <pc:sldLayoutChg chg="addSp modSp">
          <pc:chgData name="Marco Parenzan" userId="a83bbb23f3e251dc" providerId="LiveId" clId="{74649704-59A6-40A0-B577-218F04EE45DA}" dt="2024-01-10T23:24:53.729" v="21"/>
          <pc:sldLayoutMkLst>
            <pc:docMk/>
            <pc:sldMasterMk cId="658044255" sldId="2147483661"/>
            <pc:sldLayoutMk cId="4022759927" sldId="2147483700"/>
          </pc:sldLayoutMkLst>
          <pc:picChg chg="add mod">
            <ac:chgData name="Marco Parenzan" userId="a83bbb23f3e251dc" providerId="LiveId" clId="{74649704-59A6-40A0-B577-218F04EE45DA}" dt="2024-01-10T23:24:53.729" v="21"/>
            <ac:picMkLst>
              <pc:docMk/>
              <pc:sldMasterMk cId="658044255" sldId="2147483661"/>
              <pc:sldLayoutMk cId="4022759927" sldId="2147483700"/>
              <ac:picMk id="4" creationId="{362BC051-29F6-2B92-BC18-6AC1DE22EC2A}"/>
            </ac:picMkLst>
          </pc:picChg>
        </pc:sldLayoutChg>
        <pc:sldLayoutChg chg="addSp delSp modSp add del mod modTransition modAnim">
          <pc:chgData name="Marco Parenzan" userId="a83bbb23f3e251dc" providerId="LiveId" clId="{74649704-59A6-40A0-B577-218F04EE45DA}" dt="2024-01-10T23:27:51.535" v="71"/>
          <pc:sldLayoutMkLst>
            <pc:docMk/>
            <pc:sldMasterMk cId="658044255" sldId="2147483661"/>
            <pc:sldLayoutMk cId="3698850730" sldId="2147483701"/>
          </pc:sldLayoutMkLst>
          <pc:picChg chg="add mod">
            <ac:chgData name="Marco Parenzan" userId="a83bbb23f3e251dc" providerId="LiveId" clId="{74649704-59A6-40A0-B577-218F04EE45DA}" dt="2024-01-10T23:26:46.378" v="39"/>
            <ac:picMkLst>
              <pc:docMk/>
              <pc:sldMasterMk cId="658044255" sldId="2147483661"/>
              <pc:sldLayoutMk cId="3698850730" sldId="2147483701"/>
              <ac:picMk id="5" creationId="{F23E486F-62FD-C8E6-D63A-6E99D3EEABE9}"/>
            </ac:picMkLst>
          </pc:picChg>
          <pc:picChg chg="add mod">
            <ac:chgData name="Marco Parenzan" userId="a83bbb23f3e251dc" providerId="LiveId" clId="{74649704-59A6-40A0-B577-218F04EE45DA}" dt="2024-01-10T23:26:46.378" v="39"/>
            <ac:picMkLst>
              <pc:docMk/>
              <pc:sldMasterMk cId="658044255" sldId="2147483661"/>
              <pc:sldLayoutMk cId="3698850730" sldId="2147483701"/>
              <ac:picMk id="6" creationId="{D437D4CC-2D47-7A8B-2A32-80EDFA50F7F8}"/>
            </ac:picMkLst>
          </pc:picChg>
          <pc:picChg chg="add mod">
            <ac:chgData name="Marco Parenzan" userId="a83bbb23f3e251dc" providerId="LiveId" clId="{74649704-59A6-40A0-B577-218F04EE45DA}" dt="2024-01-10T23:26:51.381" v="43"/>
            <ac:picMkLst>
              <pc:docMk/>
              <pc:sldMasterMk cId="658044255" sldId="2147483661"/>
              <pc:sldLayoutMk cId="3698850730" sldId="2147483701"/>
              <ac:picMk id="7" creationId="{F41778A7-581A-3BC8-4DE9-C60F85A9EDA5}"/>
            </ac:picMkLst>
          </pc:picChg>
          <pc:picChg chg="add mod">
            <ac:chgData name="Marco Parenzan" userId="a83bbb23f3e251dc" providerId="LiveId" clId="{74649704-59A6-40A0-B577-218F04EE45DA}" dt="2024-01-10T23:26:51.381" v="43"/>
            <ac:picMkLst>
              <pc:docMk/>
              <pc:sldMasterMk cId="658044255" sldId="2147483661"/>
              <pc:sldLayoutMk cId="3698850730" sldId="2147483701"/>
              <ac:picMk id="8" creationId="{EC7E14D3-B4B5-7B38-EC8B-E82EA56E1A85}"/>
            </ac:picMkLst>
          </pc:picChg>
          <pc:picChg chg="add del mod">
            <ac:chgData name="Marco Parenzan" userId="a83bbb23f3e251dc" providerId="LiveId" clId="{74649704-59A6-40A0-B577-218F04EE45DA}" dt="2024-01-10T23:27:51.520" v="70" actId="478"/>
            <ac:picMkLst>
              <pc:docMk/>
              <pc:sldMasterMk cId="658044255" sldId="2147483661"/>
              <pc:sldLayoutMk cId="3698850730" sldId="2147483701"/>
              <ac:picMk id="9" creationId="{1E4674D5-7891-FFA5-9B51-0006EB748022}"/>
            </ac:picMkLst>
          </pc:picChg>
        </pc:sldLayoutChg>
        <pc:sldLayoutChg chg="addSp delSp modSp mod">
          <pc:chgData name="Marco Parenzan" userId="a83bbb23f3e251dc" providerId="LiveId" clId="{74649704-59A6-40A0-B577-218F04EE45DA}" dt="2024-01-14T09:01:40.407" v="100" actId="6014"/>
          <pc:sldLayoutMkLst>
            <pc:docMk/>
            <pc:sldMasterMk cId="658044255" sldId="2147483661"/>
            <pc:sldLayoutMk cId="4110946337" sldId="2147483702"/>
          </pc:sldLayoutMkLst>
          <pc:spChg chg="del">
            <ac:chgData name="Marco Parenzan" userId="a83bbb23f3e251dc" providerId="LiveId" clId="{74649704-59A6-40A0-B577-218F04EE45DA}" dt="2024-01-10T23:28:01.820" v="75" actId="478"/>
            <ac:spMkLst>
              <pc:docMk/>
              <pc:sldMasterMk cId="658044255" sldId="2147483661"/>
              <pc:sldLayoutMk cId="4110946337" sldId="2147483702"/>
              <ac:spMk id="2" creationId="{797757EB-4E89-E242-A168-D43300293B62}"/>
            </ac:spMkLst>
          </pc:spChg>
          <pc:spChg chg="del">
            <ac:chgData name="Marco Parenzan" userId="a83bbb23f3e251dc" providerId="LiveId" clId="{74649704-59A6-40A0-B577-218F04EE45DA}" dt="2024-01-10T23:28:02.905" v="76" actId="478"/>
            <ac:spMkLst>
              <pc:docMk/>
              <pc:sldMasterMk cId="658044255" sldId="2147483661"/>
              <pc:sldLayoutMk cId="4110946337" sldId="2147483702"/>
              <ac:spMk id="3" creationId="{775685AA-91AE-C64E-93AC-A496F2A7B1D3}"/>
            </ac:spMkLst>
          </pc:spChg>
          <pc:spChg chg="add mod">
            <ac:chgData name="Marco Parenzan" userId="a83bbb23f3e251dc" providerId="LiveId" clId="{74649704-59A6-40A0-B577-218F04EE45DA}" dt="2024-01-14T09:01:09.751" v="87"/>
            <ac:spMkLst>
              <pc:docMk/>
              <pc:sldMasterMk cId="658044255" sldId="2147483661"/>
              <pc:sldLayoutMk cId="4110946337" sldId="2147483702"/>
              <ac:spMk id="7" creationId="{5D16D900-4D79-74E5-88A4-C503F5E588F0}"/>
            </ac:spMkLst>
          </pc:spChg>
          <pc:spChg chg="add mod">
            <ac:chgData name="Marco Parenzan" userId="a83bbb23f3e251dc" providerId="LiveId" clId="{74649704-59A6-40A0-B577-218F04EE45DA}" dt="2024-01-14T09:01:20.292" v="97" actId="20577"/>
            <ac:spMkLst>
              <pc:docMk/>
              <pc:sldMasterMk cId="658044255" sldId="2147483661"/>
              <pc:sldLayoutMk cId="4110946337" sldId="2147483702"/>
              <ac:spMk id="8" creationId="{F093F780-3792-B716-DF8B-9B207C0219E3}"/>
            </ac:spMkLst>
          </pc:spChg>
          <pc:picChg chg="add del mod">
            <ac:chgData name="Marco Parenzan" userId="a83bbb23f3e251dc" providerId="LiveId" clId="{74649704-59A6-40A0-B577-218F04EE45DA}" dt="2024-01-14T09:00:51.738" v="81" actId="478"/>
            <ac:picMkLst>
              <pc:docMk/>
              <pc:sldMasterMk cId="658044255" sldId="2147483661"/>
              <pc:sldLayoutMk cId="4110946337" sldId="2147483702"/>
              <ac:picMk id="2" creationId="{D9EDF2E1-4F26-1FB5-CCC8-5FCE2052C308}"/>
            </ac:picMkLst>
          </pc:picChg>
          <pc:picChg chg="add del mod">
            <ac:chgData name="Marco Parenzan" userId="a83bbb23f3e251dc" providerId="LiveId" clId="{74649704-59A6-40A0-B577-218F04EE45DA}" dt="2024-01-14T09:00:51.221" v="80" actId="478"/>
            <ac:picMkLst>
              <pc:docMk/>
              <pc:sldMasterMk cId="658044255" sldId="2147483661"/>
              <pc:sldLayoutMk cId="4110946337" sldId="2147483702"/>
              <ac:picMk id="3" creationId="{928C00BB-210E-3386-CF06-C3ACA7DA7B51}"/>
            </ac:picMkLst>
          </pc:picChg>
          <pc:picChg chg="add mod">
            <ac:chgData name="Marco Parenzan" userId="a83bbb23f3e251dc" providerId="LiveId" clId="{74649704-59A6-40A0-B577-218F04EE45DA}" dt="2024-01-14T09:01:01.674" v="86" actId="1076"/>
            <ac:picMkLst>
              <pc:docMk/>
              <pc:sldMasterMk cId="658044255" sldId="2147483661"/>
              <pc:sldLayoutMk cId="4110946337" sldId="2147483702"/>
              <ac:picMk id="4" creationId="{021443AF-3028-6BE7-B950-6228F353D93E}"/>
            </ac:picMkLst>
          </pc:picChg>
          <pc:picChg chg="add del mod">
            <ac:chgData name="Marco Parenzan" userId="a83bbb23f3e251dc" providerId="LiveId" clId="{74649704-59A6-40A0-B577-218F04EE45DA}" dt="2024-01-10T23:28:15.803" v="78" actId="478"/>
            <ac:picMkLst>
              <pc:docMk/>
              <pc:sldMasterMk cId="658044255" sldId="2147483661"/>
              <pc:sldLayoutMk cId="4110946337" sldId="2147483702"/>
              <ac:picMk id="4" creationId="{4B26185F-236B-39F2-E3EB-112F060B21B4}"/>
            </ac:picMkLst>
          </pc:picChg>
          <pc:picChg chg="add mod">
            <ac:chgData name="Marco Parenzan" userId="a83bbb23f3e251dc" providerId="LiveId" clId="{74649704-59A6-40A0-B577-218F04EE45DA}" dt="2024-01-14T09:00:58.788" v="84" actId="1076"/>
            <ac:picMkLst>
              <pc:docMk/>
              <pc:sldMasterMk cId="658044255" sldId="2147483661"/>
              <pc:sldLayoutMk cId="4110946337" sldId="2147483702"/>
              <ac:picMk id="5" creationId="{00374865-BDB1-26B3-81DC-893C67FC8D90}"/>
            </ac:picMkLst>
          </pc:picChg>
          <pc:picChg chg="add mod">
            <ac:chgData name="Marco Parenzan" userId="a83bbb23f3e251dc" providerId="LiveId" clId="{74649704-59A6-40A0-B577-218F04EE45DA}" dt="2024-01-14T09:01:00.030" v="85" actId="1076"/>
            <ac:picMkLst>
              <pc:docMk/>
              <pc:sldMasterMk cId="658044255" sldId="2147483661"/>
              <pc:sldLayoutMk cId="4110946337" sldId="2147483702"/>
              <ac:picMk id="6" creationId="{EE93E390-628A-BF0D-F4B8-55953F0E7CEB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00374865-BDB1-26B3-81DC-893C67FC8D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55752" y="4366265"/>
            <a:ext cx="2575617" cy="1371594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E93E390-628A-BF0D-F4B8-55953F0E7CE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43644" y="3061378"/>
            <a:ext cx="4599831" cy="899238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21443AF-3028-6BE7-B950-6228F353D93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898909" y="1516806"/>
            <a:ext cx="4444566" cy="109331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093F780-3792-B716-DF8B-9B207C021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599"/>
            <a:ext cx="10972800" cy="822960"/>
          </a:xfrm>
        </p:spPr>
        <p:txBody>
          <a:bodyPr lIns="0" tIns="0" rIns="0" bIns="0"/>
          <a:lstStyle>
            <a:lvl1pPr>
              <a:defRPr/>
            </a:lvl1pPr>
          </a:lstStyle>
          <a:p>
            <a:r>
              <a:rPr lang="en-US" dirty="0"/>
              <a:t>Sponsor</a:t>
            </a:r>
          </a:p>
        </p:txBody>
      </p:sp>
    </p:spTree>
    <p:extLst>
      <p:ext uri="{BB962C8B-B14F-4D97-AF65-F5344CB8AC3E}">
        <p14:creationId xmlns:p14="http://schemas.microsoft.com/office/powerpoint/2010/main" val="4110946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black background&#10;&#10;Description automatically generated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A5B78B17-A35E-C799-7EEF-296DA501C3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04017" y="240203"/>
            <a:ext cx="1950607" cy="73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753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1DE2381-8651-A898-1276-99867825BC1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04017" y="240203"/>
            <a:ext cx="1950607" cy="73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05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752A27C9-7E45-B4FB-7AC0-39902ECCB1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04017" y="240203"/>
            <a:ext cx="1950607" cy="73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00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46C58A-A661-6D25-245D-ADBE6B2DD507}"/>
              </a:ext>
            </a:extLst>
          </p:cNvPr>
          <p:cNvSpPr txBox="1">
            <a:spLocks/>
          </p:cNvSpPr>
          <p:nvPr userDrawn="1"/>
        </p:nvSpPr>
        <p:spPr>
          <a:xfrm>
            <a:off x="609599" y="1143000"/>
            <a:ext cx="5486401" cy="250716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>
                    <a:alpha val="80000"/>
                  </a:schemeClr>
                </a:solidFill>
                <a:latin typeface="Space Grotesk Medium" pitchFamily="2" charset="77"/>
                <a:ea typeface="Open Sans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sz="6500" spc="-150" dirty="0">
                <a:solidFill>
                  <a:schemeClr val="tx2">
                    <a:lumMod val="50000"/>
                  </a:schemeClr>
                </a:solidFill>
              </a:rPr>
              <a:t>.NET Conf 2023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E619D582-BF50-35F4-A877-88AEF2E830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04778" y="5555483"/>
            <a:ext cx="2844800" cy="107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97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6BF26A-DD1A-8E16-124C-2FD9EE844D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992D8-638A-ECD8-0C25-FF19852D43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0B16D5D0-0CD5-2429-502E-9B08459EB08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104017" y="240203"/>
            <a:ext cx="1950607" cy="73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7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black background&#10;&#10;Description automatically generated">
            <a:extLst>
              <a:ext uri="{FF2B5EF4-FFF2-40B4-BE49-F238E27FC236}">
                <a16:creationId xmlns:a16="http://schemas.microsoft.com/office/drawing/2014/main" id="{8FA24B98-779C-5AD3-479C-02C839AC12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65913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65913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62BC051-29F6-2B92-BC18-6AC1DE22EC2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04017" y="240203"/>
            <a:ext cx="1950607" cy="73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59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1B4A511A-B9FB-697E-DC2D-7192C44696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04017" y="240203"/>
            <a:ext cx="1950607" cy="73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1B4A511A-B9FB-697E-DC2D-7192C44696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04017" y="240203"/>
            <a:ext cx="1950607" cy="73879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41778A7-581A-3BC8-4DE9-C60F85A9ED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7E14D3-B4B5-7B38-EC8B-E82EA56E1A8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5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63" r:id="rId2"/>
    <p:sldLayoutId id="2147483664" r:id="rId3"/>
    <p:sldLayoutId id="2147483699" r:id="rId4"/>
    <p:sldLayoutId id="2147483679" r:id="rId5"/>
    <p:sldLayoutId id="2147483700" r:id="rId6"/>
    <p:sldLayoutId id="2147483680" r:id="rId7"/>
    <p:sldLayoutId id="2147483701" r:id="rId8"/>
    <p:sldLayoutId id="2147483682" r:id="rId9"/>
    <p:sldLayoutId id="2147483665" r:id="rId10"/>
    <p:sldLayoutId id="2147483667" r:id="rId11"/>
    <p:sldLayoutId id="2147483670" r:id="rId12"/>
    <p:sldLayoutId id="2147483671" r:id="rId13"/>
    <p:sldLayoutId id="2147483675" r:id="rId14"/>
    <p:sldLayoutId id="2147483676" r:id="rId15"/>
    <p:sldLayoutId id="2147483677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get-dotnet-8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get-dotnet-8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443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15402-9C1D-02DA-CBEC-BEC12EE72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202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5279-2990-3421-1E16-3202EAD86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964E6-E7D3-8296-BCB1-3E50CA18C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/>
          <a:lstStyle/>
          <a:p>
            <a:r>
              <a:rPr lang="en-US"/>
              <a:t>Speaker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84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/>
              <a:t>Single column of content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579FF3-99E1-84FA-7AF4-F9216C1D5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/>
              <a:t>Two columns of content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119A2A-6422-2F4E-7DFE-F3FFB0E9B2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44A496-6BC9-66CE-CFFB-22E2AC2817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8488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97A3CF-476F-6F75-2D87-38793C546A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/>
              <a:t>Code sample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624"/>
            <a:ext cx="10972800" cy="4422775"/>
          </a:xfrm>
        </p:spPr>
        <p:txBody>
          <a:bodyPr/>
          <a:lstStyle/>
          <a:p>
            <a:r>
              <a:rPr lang="en-US"/>
              <a:t>Code 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872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3A9DB-38EB-57FE-C100-3EB918E10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89DC5-BCF7-775E-BC2C-083414B6E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Download .NET 8 </a:t>
            </a:r>
            <a:br>
              <a:rPr lang="en-US"/>
            </a:br>
            <a:r>
              <a:rPr lang="en-US">
                <a:hlinkClick r:id="rId2" tooltip="https://aka.ms/get-dotnet-8"/>
              </a:rPr>
              <a:t>aka.ms/get-dotnet-8</a:t>
            </a:r>
            <a:endParaRPr lang="en-US"/>
          </a:p>
          <a:p>
            <a:r>
              <a:rPr lang="en-US"/>
              <a:t>Lorem ipsum</a:t>
            </a:r>
            <a:br>
              <a:rPr lang="en-US"/>
            </a:br>
            <a:r>
              <a:rPr lang="en-US"/>
              <a:t>hyperlink</a:t>
            </a:r>
          </a:p>
          <a:p>
            <a:r>
              <a:rPr lang="en-US"/>
              <a:t>Lorem ipsum</a:t>
            </a:r>
            <a:br>
              <a:rPr lang="en-US"/>
            </a:br>
            <a:r>
              <a:rPr lang="en-US"/>
              <a:t>hyperlink</a:t>
            </a:r>
          </a:p>
          <a:p>
            <a:r>
              <a:rPr lang="en-US"/>
              <a:t>Lorem ipsum</a:t>
            </a:r>
            <a:br>
              <a:rPr lang="en-US"/>
            </a:br>
            <a:r>
              <a:rPr lang="en-US"/>
              <a:t>hyperlink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320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4E69F3-9071-D873-3526-EDE18B33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>
            <a:noAutofit/>
          </a:bodyPr>
          <a:lstStyle/>
          <a:p>
            <a:r>
              <a:rPr lang="en-US"/>
              <a:t>Download .NET 8</a:t>
            </a:r>
            <a:br>
              <a:rPr lang="en-US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C06A88-37EE-409B-3935-3F6C4FE1C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>
            <a:normAutofit/>
          </a:bodyPr>
          <a:lstStyle/>
          <a:p>
            <a:r>
              <a:rPr lang="en-US">
                <a:hlinkClick r:id="rId2"/>
              </a:rPr>
              <a:t>https://aka.ms/get-dotnet-8</a:t>
            </a:r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58540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410</TotalTime>
  <Words>52</Words>
  <Application>Microsoft Office PowerPoint</Application>
  <PresentationFormat>Widescreen</PresentationFormat>
  <Paragraphs>14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Open Sans</vt:lpstr>
      <vt:lpstr>Arial</vt:lpstr>
      <vt:lpstr>Consolas</vt:lpstr>
      <vt:lpstr>Space Grotesk Medium</vt:lpstr>
      <vt:lpstr>Calibri</vt:lpstr>
      <vt:lpstr>1_Office Theme</vt:lpstr>
      <vt:lpstr>PowerPoint Presentation</vt:lpstr>
      <vt:lpstr>PowerPoint Presentation</vt:lpstr>
      <vt:lpstr>Presentation title</vt:lpstr>
      <vt:lpstr>Single column of content</vt:lpstr>
      <vt:lpstr>Two columns of content</vt:lpstr>
      <vt:lpstr>Demo</vt:lpstr>
      <vt:lpstr>Code sample</vt:lpstr>
      <vt:lpstr>Resources</vt:lpstr>
      <vt:lpstr>Download .NET 8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Kitty Moujaes (ALLOVUS DESIGN INC)</dc:creator>
  <cp:lastModifiedBy>Marco Parenzan</cp:lastModifiedBy>
  <cp:revision>16</cp:revision>
  <dcterms:created xsi:type="dcterms:W3CDTF">2023-09-13T17:25:02Z</dcterms:created>
  <dcterms:modified xsi:type="dcterms:W3CDTF">2024-01-14T09:02:37Z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